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07E27-A010-42F7-971E-DCD7B4A79B3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1E19-1CFD-426A-B43F-FACE4D7A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2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6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7629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312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43624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389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3527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4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456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13533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9841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689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0821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905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101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1228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0827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214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26181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21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5022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488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800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7800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4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13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06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Reaching Forward</a:t>
            </a:r>
          </a:p>
          <a:p>
            <a:r>
              <a:rPr lang="en-US" sz="4000" dirty="0" smtClean="0"/>
              <a:t>Philippians 3:12-21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31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Pressing On (3:12-16)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304698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Paul’s perspective:</a:t>
            </a:r>
          </a:p>
          <a:p>
            <a:pPr lvl="1"/>
            <a:r>
              <a:rPr lang="en-US" sz="3200" dirty="0" smtClean="0"/>
              <a:t>Humble</a:t>
            </a:r>
          </a:p>
          <a:p>
            <a:pPr lvl="1"/>
            <a:r>
              <a:rPr lang="en-US" sz="3200" dirty="0" smtClean="0"/>
              <a:t>Grateful</a:t>
            </a:r>
          </a:p>
          <a:p>
            <a:pPr lvl="1"/>
            <a:r>
              <a:rPr lang="en-US" sz="3200" dirty="0" smtClean="0"/>
              <a:t>Forgetful</a:t>
            </a:r>
          </a:p>
          <a:p>
            <a:pPr lvl="1"/>
            <a:r>
              <a:rPr lang="en-US" sz="3200" dirty="0" smtClean="0"/>
              <a:t>Hopeful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988" y="1825625"/>
            <a:ext cx="3427412" cy="304698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“Let us, as many as are mature, have this attitude, and if [not], then God </a:t>
            </a:r>
            <a:r>
              <a:rPr lang="en-US" sz="3200">
                <a:solidFill>
                  <a:sysClr val="windowText" lastClr="000000"/>
                </a:solidFill>
              </a:rPr>
              <a:t>will reveal that also to you.” </a:t>
            </a:r>
            <a:r>
              <a:rPr lang="en-US" sz="3200" dirty="0">
                <a:solidFill>
                  <a:sysClr val="windowText" lastClr="000000"/>
                </a:solidFill>
              </a:rPr>
              <a:t>(3:15)</a:t>
            </a:r>
          </a:p>
        </p:txBody>
      </p:sp>
    </p:spTree>
    <p:extLst>
      <p:ext uri="{BB962C8B-B14F-4D97-AF65-F5344CB8AC3E}">
        <p14:creationId xmlns:p14="http://schemas.microsoft.com/office/powerpoint/2010/main" val="25366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Walk and Wait (3:17-4:1)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Walk</a:t>
            </a:r>
          </a:p>
          <a:p>
            <a:pPr lvl="1"/>
            <a:r>
              <a:rPr lang="en-US" sz="3200" dirty="0" smtClean="0"/>
              <a:t>Following Paul’s example.</a:t>
            </a:r>
          </a:p>
          <a:p>
            <a:pPr lvl="1"/>
            <a:r>
              <a:rPr lang="en-US" sz="3200" dirty="0" smtClean="0"/>
              <a:t>According to the pattern.</a:t>
            </a:r>
          </a:p>
          <a:p>
            <a:pPr lvl="1"/>
            <a:r>
              <a:rPr lang="en-US" sz="3200" dirty="0" smtClean="0"/>
              <a:t>In contrast to the self-serving enemies.</a:t>
            </a:r>
          </a:p>
          <a:p>
            <a:pPr lvl="1"/>
            <a:r>
              <a:rPr lang="en-US" sz="3200" dirty="0" smtClean="0"/>
              <a:t>As citizens of heaven.</a:t>
            </a:r>
          </a:p>
          <a:p>
            <a:pPr marL="0" indent="0">
              <a:buNone/>
            </a:pPr>
            <a:r>
              <a:rPr lang="en-US" sz="3600" dirty="0" smtClean="0"/>
              <a:t>Wait</a:t>
            </a:r>
          </a:p>
          <a:p>
            <a:pPr lvl="1"/>
            <a:r>
              <a:rPr lang="en-US" sz="3200" dirty="0" smtClean="0"/>
              <a:t>For our Lord and Savior to come.</a:t>
            </a:r>
          </a:p>
          <a:p>
            <a:pPr lvl="1"/>
            <a:r>
              <a:rPr lang="en-US" sz="3200" dirty="0" smtClean="0"/>
              <a:t>For our transformation by His power.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5106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Reaching Forward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4975" y="1690689"/>
            <a:ext cx="5088057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Keep past, present, and future in proper perspective.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4974" y="2993333"/>
            <a:ext cx="5088057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prstClr val="black"/>
                </a:solidFill>
              </a:rPr>
              <a:t>Find someone to follow.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4974" y="3803534"/>
            <a:ext cx="5088057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Press on.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9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84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Choosing Joy</vt:lpstr>
      <vt:lpstr>Themes in Philippians</vt:lpstr>
      <vt:lpstr>Choosing Joy</vt:lpstr>
      <vt:lpstr>Pressing On (3:12-16)</vt:lpstr>
      <vt:lpstr>Walk and Wait (3:17-4:1)</vt:lpstr>
      <vt:lpstr>Reaching Forward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1</cp:revision>
  <dcterms:created xsi:type="dcterms:W3CDTF">2017-03-24T21:38:37Z</dcterms:created>
  <dcterms:modified xsi:type="dcterms:W3CDTF">2017-03-24T21:40:56Z</dcterms:modified>
</cp:coreProperties>
</file>