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DCCC6-869B-41D1-940E-A96267C1E6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D21E3-5852-46F6-A309-92BB9244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5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84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5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820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3117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4678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444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085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6424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07700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79697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7276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5963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8741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3613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5978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729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7480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3665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0834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35061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14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Themes in Philippians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6438782" y="2515792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5380" y="3920091"/>
            <a:ext cx="152830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Unity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716593" y="27035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716592" y="4107847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9939" y="2515791"/>
            <a:ext cx="3072765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Perspective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1397807" y="3935492"/>
            <a:ext cx="3197030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Selflessness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381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Christ Over Circumstances</a:t>
            </a:r>
          </a:p>
          <a:p>
            <a:r>
              <a:rPr lang="en-US" sz="4000" dirty="0" smtClean="0"/>
              <a:t>Philippians 1:12-26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36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Paul Chooses Joy (1:12-18)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1971675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Joy over</a:t>
            </a:r>
            <a:r>
              <a:rPr lang="mr-IN" sz="4000" dirty="0" smtClean="0">
                <a:solidFill>
                  <a:schemeClr val="tx1"/>
                </a:solidFill>
              </a:rPr>
              <a:t>…</a:t>
            </a:r>
            <a:endParaRPr lang="en-US" sz="4000" dirty="0" smtClean="0">
              <a:solidFill>
                <a:schemeClr val="tx1"/>
              </a:solidFill>
            </a:endParaRP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D</a:t>
            </a:r>
            <a:r>
              <a:rPr lang="en-US" sz="3600" dirty="0" smtClean="0">
                <a:solidFill>
                  <a:schemeClr val="tx1"/>
                </a:solidFill>
              </a:rPr>
              <a:t>iscouragement (1:12-14)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Envy and </a:t>
            </a:r>
            <a:r>
              <a:rPr lang="en-US" sz="3600" dirty="0">
                <a:solidFill>
                  <a:schemeClr val="tx1"/>
                </a:solidFill>
              </a:rPr>
              <a:t>strife (1:15-18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9675" y="3797300"/>
            <a:ext cx="7796000" cy="2062103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“Whether in pretense or in truth, Christ is proclaimed, and in that I rejoice.” (1:18)</a:t>
            </a:r>
          </a:p>
          <a:p>
            <a:pPr algn="ctr" defTabSz="457200"/>
            <a:endParaRPr lang="en-US" sz="3200" dirty="0">
              <a:solidFill>
                <a:sysClr val="windowText" lastClr="000000"/>
              </a:solidFill>
            </a:endParaRPr>
          </a:p>
          <a:p>
            <a:pPr algn="ctr" defTabSz="457200"/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9282" y="4992292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907093" y="5180048"/>
            <a:ext cx="1358483" cy="469385"/>
          </a:xfrm>
          <a:prstGeom prst="rightArrow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50439" y="4992291"/>
            <a:ext cx="3072765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Perspective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3485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13" grpId="0" animBg="1"/>
      <p:bldP spid="10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Paul Chooses Christ (1:19-26)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03088" y="2660058"/>
            <a:ext cx="3768912" cy="35614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To live is Christ</a:t>
            </a:r>
          </a:p>
          <a:p>
            <a:pPr lvl="1"/>
            <a:r>
              <a:rPr lang="en-US" sz="3200" dirty="0" smtClean="0"/>
              <a:t>‘Fruitful labor’</a:t>
            </a:r>
          </a:p>
          <a:p>
            <a:pPr lvl="1"/>
            <a:r>
              <a:rPr lang="en-US" sz="3200" dirty="0" smtClean="0"/>
              <a:t>‘For your sake’</a:t>
            </a:r>
          </a:p>
          <a:p>
            <a:pPr lvl="1"/>
            <a:r>
              <a:rPr lang="en-US" sz="3200" dirty="0" smtClean="0"/>
              <a:t>‘Your progress and joy in the faith’</a:t>
            </a:r>
          </a:p>
          <a:p>
            <a:pPr lvl="1"/>
            <a:r>
              <a:rPr lang="en-US" sz="3200" dirty="0" smtClean="0"/>
              <a:t>‘Your proud confidence in my coming to you’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94530" y="2679007"/>
            <a:ext cx="3775470" cy="34725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To die is gain</a:t>
            </a:r>
          </a:p>
          <a:p>
            <a:pPr lvl="1"/>
            <a:r>
              <a:rPr lang="en-US" sz="3200" dirty="0" smtClean="0"/>
              <a:t>‘Desire to depart and be with Christ, for that is</a:t>
            </a:r>
            <a:r>
              <a:rPr lang="en-US" sz="3200" dirty="0"/>
              <a:t> v</a:t>
            </a:r>
            <a:r>
              <a:rPr lang="en-US" sz="3200" dirty="0" smtClean="0"/>
              <a:t>ery much better’</a:t>
            </a:r>
          </a:p>
          <a:p>
            <a:pPr lvl="1"/>
            <a:r>
              <a:rPr lang="en-US" sz="3200" dirty="0" smtClean="0"/>
              <a:t>See 3:11, 21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000" y="1449389"/>
            <a:ext cx="7796000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“Christ will even now, </a:t>
            </a:r>
            <a:r>
              <a:rPr lang="en-US" sz="3200">
                <a:solidFill>
                  <a:sysClr val="windowText" lastClr="000000"/>
                </a:solidFill>
              </a:rPr>
              <a:t>as always, be </a:t>
            </a:r>
            <a:r>
              <a:rPr lang="en-US" sz="3200" dirty="0">
                <a:solidFill>
                  <a:sysClr val="windowText" lastClr="000000"/>
                </a:solidFill>
              </a:rPr>
              <a:t>exalted in my body, whether by life or by death.” </a:t>
            </a:r>
            <a:r>
              <a:rPr lang="en-US" sz="3200">
                <a:solidFill>
                  <a:sysClr val="windowText" lastClr="000000"/>
                </a:solidFill>
              </a:rPr>
              <a:t>(1:20)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3436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build="p" bldLvl="2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Living in Difficult Circumstances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8525" y="1723478"/>
            <a:ext cx="6298300" cy="584775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</a:rPr>
              <a:t>How can </a:t>
            </a:r>
            <a:r>
              <a:rPr lang="en-US" sz="3200" dirty="0">
                <a:solidFill>
                  <a:prstClr val="black"/>
                </a:solidFill>
              </a:rPr>
              <a:t>Jesus be honored</a:t>
            </a:r>
            <a:r>
              <a:rPr lang="en-US" sz="3200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8525" y="2527127"/>
            <a:ext cx="6298300" cy="584775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>
                <a:solidFill>
                  <a:prstClr val="black"/>
                </a:solidFill>
              </a:rPr>
              <a:t>What am I doing for others?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8525" y="3330776"/>
            <a:ext cx="6298300" cy="584775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</a:rPr>
              <a:t>This is not the end of </a:t>
            </a:r>
            <a:r>
              <a:rPr lang="en-US" sz="3200" dirty="0">
                <a:solidFill>
                  <a:prstClr val="black"/>
                </a:solidFill>
              </a:rPr>
              <a:t>our story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9" name="Rectangle 8"/>
          <p:cNvSpPr/>
          <p:nvPr/>
        </p:nvSpPr>
        <p:spPr>
          <a:xfrm>
            <a:off x="6616582" y="4420792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894393" y="46085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37739" y="4420791"/>
            <a:ext cx="3072765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Perspective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154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34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236</Words>
  <Application>Microsoft Office PowerPoint</Application>
  <PresentationFormat>On-screen Show (4:3)</PresentationFormat>
  <Paragraphs>50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Depth</vt:lpstr>
      <vt:lpstr>Choosing Joy</vt:lpstr>
      <vt:lpstr>Themes in Philippians</vt:lpstr>
      <vt:lpstr>Choosing Joy</vt:lpstr>
      <vt:lpstr>Paul Chooses Joy (1:12-18)</vt:lpstr>
      <vt:lpstr>Paul Chooses Christ (1:19-26)</vt:lpstr>
      <vt:lpstr>Living in Difficult Circumstances</vt:lpstr>
      <vt:lpstr>Choosing Joy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Joy</dc:title>
  <dc:creator>Jon Baize</dc:creator>
  <cp:lastModifiedBy>Jon Baize</cp:lastModifiedBy>
  <cp:revision>1</cp:revision>
  <dcterms:created xsi:type="dcterms:W3CDTF">2017-03-24T21:37:01Z</dcterms:created>
  <dcterms:modified xsi:type="dcterms:W3CDTF">2017-03-24T21:38:30Z</dcterms:modified>
</cp:coreProperties>
</file>